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261" r:id="rId4"/>
    <p:sldId id="389" r:id="rId5"/>
    <p:sldId id="396" r:id="rId6"/>
    <p:sldId id="384" r:id="rId7"/>
    <p:sldId id="395" r:id="rId8"/>
    <p:sldId id="397" r:id="rId9"/>
    <p:sldId id="383" r:id="rId10"/>
    <p:sldId id="390" r:id="rId11"/>
    <p:sldId id="391" r:id="rId12"/>
    <p:sldId id="392" r:id="rId13"/>
    <p:sldId id="393" r:id="rId14"/>
    <p:sldId id="398" r:id="rId15"/>
    <p:sldId id="272" r:id="rId16"/>
    <p:sldId id="382" r:id="rId17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A50"/>
    <a:srgbClr val="FFFAF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005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1278" y="-4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2" name="Freeform 9">
            <a:hlinkClick r:id="" action="ppaction://hlinkshowjump?jump=nextslide"/>
          </p:cNvPr>
          <p:cNvSpPr>
            <a:spLocks/>
          </p:cNvSpPr>
          <p:nvPr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0">
            <a:hlinkClick r:id="" action="ppaction://hlinkshowjump?jump=previousslide"/>
          </p:cNvPr>
          <p:cNvSpPr>
            <a:spLocks/>
          </p:cNvSpPr>
          <p:nvPr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082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 userDrawn="1">
          <p15:clr>
            <a:srgbClr val="FBAE40"/>
          </p15:clr>
        </p15:guide>
        <p15:guide id="2" pos="1716" userDrawn="1">
          <p15:clr>
            <a:srgbClr val="FBAE40"/>
          </p15:clr>
        </p15:guide>
        <p15:guide id="3" pos="13641" userDrawn="1">
          <p15:clr>
            <a:srgbClr val="FBAE40"/>
          </p15:clr>
        </p15:guide>
        <p15:guide id="4" pos="14564" userDrawn="1">
          <p15:clr>
            <a:srgbClr val="FBAE40"/>
          </p15:clr>
        </p15:guide>
        <p15:guide id="5" pos="2640" userDrawn="1">
          <p15:clr>
            <a:srgbClr val="FBAE40"/>
          </p15:clr>
        </p15:guide>
        <p15:guide id="6" pos="12720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orient="horz" pos="7584" userDrawn="1">
          <p15:clr>
            <a:srgbClr val="FBAE40"/>
          </p15:clr>
        </p15:guide>
        <p15:guide id="9" orient="horz" pos="606" userDrawn="1">
          <p15:clr>
            <a:srgbClr val="FBAE40"/>
          </p15:clr>
        </p15:guide>
        <p15:guide id="10" orient="horz" pos="80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0562771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06288" y="0"/>
            <a:ext cx="12177712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922825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576793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3237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Ce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241490" y="866775"/>
            <a:ext cx="1532471" cy="492443"/>
            <a:chOff x="1260546" y="866775"/>
            <a:chExt cx="1532471" cy="492443"/>
          </a:xfrm>
        </p:grpSpPr>
        <p:sp>
          <p:nvSpPr>
            <p:cNvPr id="27" name="Oval 26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56601" y="0"/>
            <a:ext cx="689152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998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14954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04299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429946" y="866775"/>
            <a:ext cx="1532471" cy="492443"/>
            <a:chOff x="1260546" y="866775"/>
            <a:chExt cx="1532471" cy="492443"/>
          </a:xfrm>
        </p:grpSpPr>
        <p:sp>
          <p:nvSpPr>
            <p:cNvPr id="24" name="Oval 23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80695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-508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6094096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218692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0"/>
          <p:cNvSpPr>
            <a:spLocks noGrp="1"/>
          </p:cNvSpPr>
          <p:nvPr>
            <p:ph type="pic" sz="quarter" idx="13"/>
          </p:nvPr>
        </p:nvSpPr>
        <p:spPr>
          <a:xfrm>
            <a:off x="18286095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-508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30"/>
          <p:cNvSpPr>
            <a:spLocks noGrp="1"/>
          </p:cNvSpPr>
          <p:nvPr>
            <p:ph type="pic" sz="quarter" idx="15"/>
          </p:nvPr>
        </p:nvSpPr>
        <p:spPr>
          <a:xfrm>
            <a:off x="6094096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1218692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18286095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462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1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76150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7927116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7840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500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840034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96122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3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9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119185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421668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9147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4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005776" y="4281779"/>
            <a:ext cx="12654074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17834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Projec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50226" y="4282440"/>
            <a:ext cx="8124824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7" y="4282441"/>
            <a:ext cx="5416553" cy="322326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0497" y="7515225"/>
            <a:ext cx="5416553" cy="452437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277167" y="4282440"/>
            <a:ext cx="5382683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107161" y="8813800"/>
            <a:ext cx="7552690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53400" y="8813800"/>
            <a:ext cx="5957888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6781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7713" y="2133600"/>
            <a:ext cx="10942638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1401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Off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8434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160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4041" y="2133600"/>
            <a:ext cx="10932247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2206288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82324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542378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196346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5728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16002000" cy="50038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764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53927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3733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Team Who Enjoys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415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4351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Do Trust &amp; Crediblity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2388" y="5714626"/>
            <a:ext cx="9487461" cy="6324974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8726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wn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946812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068906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6908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788306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825201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829983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3780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2" userDrawn="1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40014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201055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1126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40014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201055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760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vlov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88329" y="5027079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88329" y="6464981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88329" y="7902883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88329" y="9340785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88329" y="10778686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03472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 S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357656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934655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406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83" r:id="rId3"/>
    <p:sldLayoutId id="214748368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9" r:id="rId21"/>
    <p:sldLayoutId id="2147483678" r:id="rId22"/>
    <p:sldLayoutId id="2147483680" r:id="rId23"/>
  </p:sldLayoutIdLst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younggeun0/logAnalysisApp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578851" y="5408340"/>
            <a:ext cx="7652656" cy="2462213"/>
            <a:chOff x="8102601" y="-1893218"/>
            <a:chExt cx="7652656" cy="2462213"/>
          </a:xfrm>
        </p:grpSpPr>
        <p:sp>
          <p:nvSpPr>
            <p:cNvPr id="2" name="Oval 1"/>
            <p:cNvSpPr/>
            <p:nvPr/>
          </p:nvSpPr>
          <p:spPr>
            <a:xfrm>
              <a:off x="8102601" y="-1588602"/>
              <a:ext cx="1028523" cy="10285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89082" y="-1893218"/>
              <a:ext cx="7566175" cy="24622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0" cap="all" spc="20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TEAM4</a:t>
              </a:r>
              <a:r>
                <a:rPr lang="en-US" sz="160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160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385301" y="7639721"/>
            <a:ext cx="63754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2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Log</a:t>
            </a:r>
            <a:r>
              <a:rPr 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 file </a:t>
            </a:r>
            <a:r>
              <a:rPr lang="ko-KR" alt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분석 팀 프로젝트</a:t>
            </a:r>
            <a:endParaRPr lang="en-US" sz="32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9813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835150" y="91670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최다사용 </a:t>
            </a:r>
            <a:r>
              <a:rPr lang="en-US" altLang="ko-KR" sz="6400" cap="all" spc="150" dirty="0" smtClean="0">
                <a:latin typeface="Lato Black" panose="020F0A02020204030203" pitchFamily="34" charset="0"/>
              </a:rPr>
              <a:t>key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구하기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그림 6" descr="Browser flowchart.png"/>
          <p:cNvPicPr>
            <a:picLocks noChangeAspect="1"/>
          </p:cNvPicPr>
          <p:nvPr/>
        </p:nvPicPr>
        <p:blipFill>
          <a:blip r:embed="rId3"/>
          <a:srcRect t="12245"/>
          <a:stretch>
            <a:fillRect/>
          </a:stretch>
        </p:blipFill>
        <p:spPr>
          <a:xfrm>
            <a:off x="4838700" y="-140464"/>
            <a:ext cx="14973300" cy="13856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브라우저 횟수와 비율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그림 5" descr="선택코드(정미) flow.jpg"/>
          <p:cNvPicPr>
            <a:picLocks noChangeAspect="1"/>
          </p:cNvPicPr>
          <p:nvPr/>
        </p:nvPicPr>
        <p:blipFill>
          <a:blip r:embed="rId3"/>
          <a:srcRect t="14324"/>
          <a:stretch>
            <a:fillRect/>
          </a:stretch>
        </p:blipFill>
        <p:spPr>
          <a:xfrm>
            <a:off x="5938837" y="-666750"/>
            <a:ext cx="11968163" cy="14476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상태코드 로그처리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5749" y="-2172862"/>
            <a:ext cx="18288001" cy="15317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시간 횟수</a:t>
            </a:r>
            <a:r>
              <a:rPr lang="en-US" altLang="ko-KR" sz="6400" cap="all" spc="150" dirty="0" smtClean="0">
                <a:latin typeface="Lato Black" panose="020F0A02020204030203" pitchFamily="34" charset="0"/>
              </a:rPr>
              <a:t>,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최다빈도 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3999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59648" y="10372064"/>
            <a:ext cx="982320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Coding review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" name="그림 6" descr="473653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903" y="8794953"/>
            <a:ext cx="1377747" cy="13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0500" y="2369614"/>
            <a:ext cx="18929350" cy="2985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latin typeface="Lato Black" panose="020F0A02020204030203" pitchFamily="34" charset="0"/>
              </a:rPr>
              <a:t>Code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review </a:t>
            </a:r>
          </a:p>
          <a:p>
            <a:r>
              <a:rPr lang="en-US" sz="6400" cap="all" spc="150" dirty="0" smtClean="0">
                <a:latin typeface="Lato Black" panose="020F0A02020204030203" pitchFamily="34" charset="0"/>
              </a:rPr>
              <a:t>- </a:t>
            </a:r>
            <a:r>
              <a:rPr lang="en-US" altLang="ko-KR" sz="4000" dirty="0" smtClean="0">
                <a:hlinkClick r:id="rId2"/>
              </a:rPr>
              <a:t>Log Analysis App </a:t>
            </a:r>
            <a:r>
              <a:rPr lang="ko-KR" altLang="en-US" sz="4000" dirty="0" smtClean="0">
                <a:hlinkClick r:id="rId2"/>
              </a:rPr>
              <a:t>프로젝트</a:t>
            </a:r>
            <a:endParaRPr lang="ko-KR" altLang="en-US" sz="4000" dirty="0" smtClean="0"/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126" y="692349"/>
            <a:ext cx="2231188" cy="94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8359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2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38672" y="10391114"/>
            <a:ext cx="7329251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Thank </a:t>
            </a:r>
            <a:r>
              <a:rPr lang="en-US" sz="9000" cap="all" spc="200" dirty="0" smtClean="0">
                <a:solidFill>
                  <a:schemeClr val="accent1"/>
                </a:solidFill>
                <a:latin typeface="Lato Black" panose="020F0A02020204030203" pitchFamily="34" charset="0"/>
              </a:rPr>
              <a:t>you</a:t>
            </a:r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.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28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발표를 들어주셔서 감사합니다</a:t>
            </a:r>
            <a:r>
              <a:rPr lang="en-US" altLang="ko-KR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!</a:t>
            </a: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729008" y="9043179"/>
            <a:ext cx="925985" cy="925985"/>
            <a:chOff x="1406525" y="3754438"/>
            <a:chExt cx="425450" cy="425450"/>
          </a:xfrm>
          <a:solidFill>
            <a:schemeClr val="bg1"/>
          </a:solidFill>
        </p:grpSpPr>
        <p:sp>
          <p:nvSpPr>
            <p:cNvPr id="7" name="Freeform 34"/>
            <p:cNvSpPr>
              <a:spLocks noEditPoints="1"/>
            </p:cNvSpPr>
            <p:nvPr/>
          </p:nvSpPr>
          <p:spPr bwMode="auto">
            <a:xfrm>
              <a:off x="1406525" y="3754438"/>
              <a:ext cx="425450" cy="425450"/>
            </a:xfrm>
            <a:custGeom>
              <a:avLst/>
              <a:gdLst>
                <a:gd name="T0" fmla="*/ 213 w 425"/>
                <a:gd name="T1" fmla="*/ 0 h 425"/>
                <a:gd name="T2" fmla="*/ 0 w 425"/>
                <a:gd name="T3" fmla="*/ 213 h 425"/>
                <a:gd name="T4" fmla="*/ 213 w 425"/>
                <a:gd name="T5" fmla="*/ 425 h 425"/>
                <a:gd name="T6" fmla="*/ 425 w 425"/>
                <a:gd name="T7" fmla="*/ 213 h 425"/>
                <a:gd name="T8" fmla="*/ 213 w 425"/>
                <a:gd name="T9" fmla="*/ 0 h 425"/>
                <a:gd name="T10" fmla="*/ 213 w 425"/>
                <a:gd name="T11" fmla="*/ 407 h 425"/>
                <a:gd name="T12" fmla="*/ 19 w 425"/>
                <a:gd name="T13" fmla="*/ 213 h 425"/>
                <a:gd name="T14" fmla="*/ 213 w 425"/>
                <a:gd name="T15" fmla="*/ 19 h 425"/>
                <a:gd name="T16" fmla="*/ 407 w 425"/>
                <a:gd name="T17" fmla="*/ 213 h 425"/>
                <a:gd name="T18" fmla="*/ 213 w 425"/>
                <a:gd name="T19" fmla="*/ 407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" h="425">
                  <a:moveTo>
                    <a:pt x="213" y="0"/>
                  </a:moveTo>
                  <a:cubicBezTo>
                    <a:pt x="96" y="0"/>
                    <a:pt x="0" y="96"/>
                    <a:pt x="0" y="213"/>
                  </a:cubicBezTo>
                  <a:cubicBezTo>
                    <a:pt x="0" y="330"/>
                    <a:pt x="96" y="425"/>
                    <a:pt x="213" y="425"/>
                  </a:cubicBezTo>
                  <a:cubicBezTo>
                    <a:pt x="330" y="425"/>
                    <a:pt x="425" y="330"/>
                    <a:pt x="425" y="213"/>
                  </a:cubicBezTo>
                  <a:cubicBezTo>
                    <a:pt x="425" y="96"/>
                    <a:pt x="330" y="0"/>
                    <a:pt x="213" y="0"/>
                  </a:cubicBezTo>
                  <a:close/>
                  <a:moveTo>
                    <a:pt x="213" y="407"/>
                  </a:moveTo>
                  <a:cubicBezTo>
                    <a:pt x="106" y="407"/>
                    <a:pt x="19" y="320"/>
                    <a:pt x="19" y="213"/>
                  </a:cubicBezTo>
                  <a:cubicBezTo>
                    <a:pt x="19" y="106"/>
                    <a:pt x="106" y="19"/>
                    <a:pt x="213" y="19"/>
                  </a:cubicBezTo>
                  <a:cubicBezTo>
                    <a:pt x="320" y="19"/>
                    <a:pt x="407" y="106"/>
                    <a:pt x="407" y="213"/>
                  </a:cubicBezTo>
                  <a:cubicBezTo>
                    <a:pt x="407" y="320"/>
                    <a:pt x="320" y="407"/>
                    <a:pt x="213" y="4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5"/>
            <p:cNvSpPr>
              <a:spLocks noEditPoints="1"/>
            </p:cNvSpPr>
            <p:nvPr/>
          </p:nvSpPr>
          <p:spPr bwMode="auto">
            <a:xfrm>
              <a:off x="1519238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8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4" y="19"/>
                    <a:pt x="39" y="24"/>
                    <a:pt x="39" y="29"/>
                  </a:cubicBezTo>
                  <a:cubicBezTo>
                    <a:pt x="39" y="35"/>
                    <a:pt x="34" y="40"/>
                    <a:pt x="29" y="40"/>
                  </a:cubicBezTo>
                  <a:cubicBezTo>
                    <a:pt x="23" y="40"/>
                    <a:pt x="18" y="35"/>
                    <a:pt x="18" y="29"/>
                  </a:cubicBezTo>
                  <a:cubicBezTo>
                    <a:pt x="18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6"/>
            <p:cNvSpPr>
              <a:spLocks noEditPoints="1"/>
            </p:cNvSpPr>
            <p:nvPr/>
          </p:nvSpPr>
          <p:spPr bwMode="auto">
            <a:xfrm>
              <a:off x="1663700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9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5" y="19"/>
                    <a:pt x="39" y="24"/>
                    <a:pt x="39" y="29"/>
                  </a:cubicBezTo>
                  <a:cubicBezTo>
                    <a:pt x="39" y="35"/>
                    <a:pt x="35" y="40"/>
                    <a:pt x="29" y="40"/>
                  </a:cubicBezTo>
                  <a:cubicBezTo>
                    <a:pt x="23" y="40"/>
                    <a:pt x="19" y="35"/>
                    <a:pt x="19" y="29"/>
                  </a:cubicBezTo>
                  <a:cubicBezTo>
                    <a:pt x="19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7"/>
            <p:cNvSpPr>
              <a:spLocks/>
            </p:cNvSpPr>
            <p:nvPr/>
          </p:nvSpPr>
          <p:spPr bwMode="auto">
            <a:xfrm>
              <a:off x="1520825" y="4041775"/>
              <a:ext cx="204788" cy="60325"/>
            </a:xfrm>
            <a:custGeom>
              <a:avLst/>
              <a:gdLst>
                <a:gd name="T0" fmla="*/ 187 w 205"/>
                <a:gd name="T1" fmla="*/ 5 h 61"/>
                <a:gd name="T2" fmla="*/ 103 w 205"/>
                <a:gd name="T3" fmla="*/ 42 h 61"/>
                <a:gd name="T4" fmla="*/ 17 w 205"/>
                <a:gd name="T5" fmla="*/ 4 h 61"/>
                <a:gd name="T6" fmla="*/ 4 w 205"/>
                <a:gd name="T7" fmla="*/ 3 h 61"/>
                <a:gd name="T8" fmla="*/ 4 w 205"/>
                <a:gd name="T9" fmla="*/ 16 h 61"/>
                <a:gd name="T10" fmla="*/ 103 w 205"/>
                <a:gd name="T11" fmla="*/ 61 h 61"/>
                <a:gd name="T12" fmla="*/ 201 w 205"/>
                <a:gd name="T13" fmla="*/ 18 h 61"/>
                <a:gd name="T14" fmla="*/ 201 w 205"/>
                <a:gd name="T15" fmla="*/ 4 h 61"/>
                <a:gd name="T16" fmla="*/ 187 w 205"/>
                <a:gd name="T17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61">
                  <a:moveTo>
                    <a:pt x="187" y="5"/>
                  </a:moveTo>
                  <a:cubicBezTo>
                    <a:pt x="166" y="29"/>
                    <a:pt x="135" y="42"/>
                    <a:pt x="103" y="42"/>
                  </a:cubicBezTo>
                  <a:cubicBezTo>
                    <a:pt x="70" y="42"/>
                    <a:pt x="39" y="28"/>
                    <a:pt x="17" y="4"/>
                  </a:cubicBezTo>
                  <a:cubicBezTo>
                    <a:pt x="14" y="0"/>
                    <a:pt x="8" y="0"/>
                    <a:pt x="4" y="3"/>
                  </a:cubicBezTo>
                  <a:cubicBezTo>
                    <a:pt x="0" y="7"/>
                    <a:pt x="0" y="13"/>
                    <a:pt x="4" y="16"/>
                  </a:cubicBezTo>
                  <a:cubicBezTo>
                    <a:pt x="29" y="45"/>
                    <a:pt x="65" y="61"/>
                    <a:pt x="103" y="61"/>
                  </a:cubicBezTo>
                  <a:cubicBezTo>
                    <a:pt x="140" y="61"/>
                    <a:pt x="176" y="45"/>
                    <a:pt x="201" y="18"/>
                  </a:cubicBezTo>
                  <a:cubicBezTo>
                    <a:pt x="205" y="14"/>
                    <a:pt x="205" y="8"/>
                    <a:pt x="201" y="4"/>
                  </a:cubicBezTo>
                  <a:cubicBezTo>
                    <a:pt x="197" y="1"/>
                    <a:pt x="191" y="1"/>
                    <a:pt x="187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407595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730500" y="1930230"/>
            <a:ext cx="18929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err="1" smtClean="0">
                <a:latin typeface="Lato Black" panose="020F0A02020204030203" pitchFamily="34" charset="0"/>
              </a:rPr>
              <a:t>pROject</a:t>
            </a:r>
            <a:r>
              <a:rPr lang="en-US" sz="6400" cap="all" spc="150" dirty="0" smtClean="0">
                <a:latin typeface="Lato Black" panose="020F0A02020204030203" pitchFamily="34" charset="0"/>
              </a:rPr>
              <a:t>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목차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77623" y="4971508"/>
            <a:ext cx="6347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01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0416534" y="5035136"/>
            <a:ext cx="4994916" cy="847456"/>
            <a:chOff x="15198084" y="4558886"/>
            <a:chExt cx="6461766" cy="847456"/>
          </a:xfrm>
        </p:grpSpPr>
        <p:sp>
          <p:nvSpPr>
            <p:cNvPr id="26" name="TextBox 25"/>
            <p:cNvSpPr txBox="1"/>
            <p:nvPr/>
          </p:nvSpPr>
          <p:spPr>
            <a:xfrm>
              <a:off x="15198084" y="4558886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Who are we? /</a:t>
              </a:r>
              <a:r>
                <a:rPr lang="ko-KR" altLang="en-US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업무 분장</a:t>
              </a:r>
              <a:endParaRPr lang="en-US" altLang="ko-KR" sz="2600" b="1" cap="all" spc="100" dirty="0" smtClean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198084" y="5040152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sz="2000" dirty="0" smtClean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416534" y="6585861"/>
            <a:ext cx="4994916" cy="847456"/>
            <a:chOff x="15198084" y="7557411"/>
            <a:chExt cx="6461766" cy="847456"/>
          </a:xfrm>
        </p:grpSpPr>
        <p:sp>
          <p:nvSpPr>
            <p:cNvPr id="32" name="TextBox 31"/>
            <p:cNvSpPr txBox="1"/>
            <p:nvPr/>
          </p:nvSpPr>
          <p:spPr>
            <a:xfrm>
              <a:off x="15198084" y="7557411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Class diagram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198084" y="8038677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303272" y="6522233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02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0416534" y="8106379"/>
            <a:ext cx="4994916" cy="847456"/>
            <a:chOff x="15198084" y="9077929"/>
            <a:chExt cx="6461766" cy="847456"/>
          </a:xfrm>
        </p:grpSpPr>
        <p:sp>
          <p:nvSpPr>
            <p:cNvPr id="35" name="TextBox 34"/>
            <p:cNvSpPr txBox="1"/>
            <p:nvPr/>
          </p:nvSpPr>
          <p:spPr>
            <a:xfrm>
              <a:off x="15198084" y="9077929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flowchart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198084" y="9559195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03272" y="8042751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03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0416534" y="9584386"/>
            <a:ext cx="4994916" cy="847456"/>
            <a:chOff x="15198084" y="10555936"/>
            <a:chExt cx="6461766" cy="847456"/>
          </a:xfrm>
        </p:grpSpPr>
        <p:sp>
          <p:nvSpPr>
            <p:cNvPr id="38" name="TextBox 37"/>
            <p:cNvSpPr txBox="1"/>
            <p:nvPr/>
          </p:nvSpPr>
          <p:spPr>
            <a:xfrm>
              <a:off x="15198084" y="10555936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Code review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198084" y="11037202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9303272" y="9520758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04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sp>
        <p:nvSpPr>
          <p:cNvPr id="1028" name="AutoShape 4" descr="ì½ë© ë°°ê²½íë©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400815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7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785" b="8785"/>
          <a:stretch>
            <a:fillRect/>
          </a:stretch>
        </p:blipFill>
        <p:spPr/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35998" y="10391114"/>
            <a:ext cx="855407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Who are we?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10" name="그림 9" descr="3643747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403" y="9080703"/>
            <a:ext cx="1091997" cy="109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554990" y="6441723"/>
            <a:ext cx="5136935" cy="2572619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5135909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8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0"/>
          <p:cNvSpPr>
            <a:spLocks/>
          </p:cNvSpPr>
          <p:nvPr/>
        </p:nvSpPr>
        <p:spPr bwMode="auto">
          <a:xfrm>
            <a:off x="9720975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>
            <a:off x="14306043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54990" y="3873251"/>
            <a:ext cx="5136935" cy="2568472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9720975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135909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8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59"/>
          <p:cNvGrpSpPr/>
          <p:nvPr/>
        </p:nvGrpSpPr>
        <p:grpSpPr>
          <a:xfrm>
            <a:off x="1183765" y="9498963"/>
            <a:ext cx="3854378" cy="2416378"/>
            <a:chOff x="3336415" y="10173411"/>
            <a:chExt cx="3854378" cy="2416378"/>
          </a:xfrm>
        </p:grpSpPr>
        <p:sp>
          <p:nvSpPr>
            <p:cNvPr id="40" name="TextBox 39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조장 오영근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55465" y="11127594"/>
              <a:ext cx="3835328" cy="1462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base code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작성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내용통합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.</a:t>
              </a: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입력된 줄 로그처리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예외처리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5730025" y="9498963"/>
            <a:ext cx="3892478" cy="1747040"/>
            <a:chOff x="3336415" y="10173411"/>
            <a:chExt cx="3892478" cy="1747040"/>
          </a:xfrm>
        </p:grpSpPr>
        <p:sp>
          <p:nvSpPr>
            <p:cNvPr id="65" name="TextBox 64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err="1" smtClean="0">
                  <a:solidFill>
                    <a:schemeClr val="accent3"/>
                  </a:solidFill>
                  <a:latin typeface="Lato"/>
                </a:rPr>
                <a:t>김건하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393565" y="11356194"/>
              <a:ext cx="3835328" cy="5642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key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" name="Group 59"/>
          <p:cNvGrpSpPr/>
          <p:nvPr/>
        </p:nvGrpSpPr>
        <p:grpSpPr>
          <a:xfrm>
            <a:off x="10392904" y="9498963"/>
            <a:ext cx="3854378" cy="2125907"/>
            <a:chOff x="3317365" y="10173411"/>
            <a:chExt cx="3854378" cy="2125907"/>
          </a:xfrm>
        </p:grpSpPr>
        <p:sp>
          <p:nvSpPr>
            <p:cNvPr id="68" name="TextBox 67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공선의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317365" y="1129904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browser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Report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5" name="Group 59"/>
          <p:cNvGrpSpPr/>
          <p:nvPr/>
        </p:nvGrpSpPr>
        <p:grpSpPr>
          <a:xfrm>
            <a:off x="14997022" y="9498963"/>
            <a:ext cx="3835328" cy="2106203"/>
            <a:chOff x="3336415" y="10173411"/>
            <a:chExt cx="3835328" cy="2106203"/>
          </a:xfrm>
        </p:grpSpPr>
        <p:sp>
          <p:nvSpPr>
            <p:cNvPr id="71" name="TextBox 70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박정미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36415" y="11241894"/>
              <a:ext cx="3835328" cy="10377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httpStatusCode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Result JDialog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sp>
        <p:nvSpPr>
          <p:cNvPr id="35" name="Freeform 6"/>
          <p:cNvSpPr>
            <a:spLocks/>
          </p:cNvSpPr>
          <p:nvPr/>
        </p:nvSpPr>
        <p:spPr bwMode="auto">
          <a:xfrm>
            <a:off x="18900140" y="6441723"/>
            <a:ext cx="5136935" cy="2572619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7"/>
          <p:cNvSpPr>
            <a:spLocks/>
          </p:cNvSpPr>
          <p:nvPr/>
        </p:nvSpPr>
        <p:spPr bwMode="auto">
          <a:xfrm>
            <a:off x="18900140" y="3873251"/>
            <a:ext cx="5136935" cy="2568472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14306043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" name="Group 59"/>
          <p:cNvGrpSpPr/>
          <p:nvPr/>
        </p:nvGrpSpPr>
        <p:grpSpPr>
          <a:xfrm>
            <a:off x="19664272" y="9518013"/>
            <a:ext cx="3835328" cy="2030657"/>
            <a:chOff x="3336415" y="10173411"/>
            <a:chExt cx="3835328" cy="2030657"/>
          </a:xfrm>
        </p:grpSpPr>
        <p:sp>
          <p:nvSpPr>
            <p:cNvPr id="39" name="TextBox 38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최혜원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36415" y="1120379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buFont typeface="Arial" charset="0"/>
                <a:buChar char="•"/>
                <a:defRPr/>
              </a:pP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요청시간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Login JFrame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테스팅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4" name="Picture 2" descr="attitude, behaviour, human, proud, shaktiman, superhero ic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1375" y="5478462"/>
            <a:ext cx="2027236" cy="2027238"/>
          </a:xfrm>
          <a:prstGeom prst="rect">
            <a:avLst/>
          </a:prstGeom>
          <a:noFill/>
        </p:spPr>
      </p:pic>
      <p:pic>
        <p:nvPicPr>
          <p:cNvPr id="38918" name="Picture 6" descr="behaviour, communication, hair, human, style, swag ic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07775" y="5459412"/>
            <a:ext cx="1931986" cy="1931988"/>
          </a:xfrm>
          <a:prstGeom prst="rect">
            <a:avLst/>
          </a:prstGeom>
          <a:noFill/>
        </p:spPr>
      </p:pic>
      <p:pic>
        <p:nvPicPr>
          <p:cNvPr id="38920" name="Picture 8" descr="behaviour, communication, hair, human, style, swag ic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4824" y="5478461"/>
            <a:ext cx="1889126" cy="1889127"/>
          </a:xfrm>
          <a:prstGeom prst="rect">
            <a:avLst/>
          </a:prstGeom>
          <a:noFill/>
        </p:spPr>
      </p:pic>
      <p:pic>
        <p:nvPicPr>
          <p:cNvPr id="38922" name="Picture 10" descr="attitude, behaviour, human, proud, shaktiman, superhero ico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998825" y="5421313"/>
            <a:ext cx="1912936" cy="1912938"/>
          </a:xfrm>
          <a:prstGeom prst="rect">
            <a:avLst/>
          </a:prstGeom>
          <a:noFill/>
        </p:spPr>
      </p:pic>
      <p:pic>
        <p:nvPicPr>
          <p:cNvPr id="38924" name="Picture 12" descr="fresh, human, mediation, meditation, relax, yoga ic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32724" y="5402262"/>
            <a:ext cx="1946275" cy="1946277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1054100" y="1680381"/>
            <a:ext cx="11385550" cy="9848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Who are we? / </a:t>
            </a:r>
            <a:r>
              <a:rPr lang="ko-KR" alt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업무 분장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0018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702548" y="10391114"/>
            <a:ext cx="982320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Class diagram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" name="그림 6" descr="3952964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253" y="8756853"/>
            <a:ext cx="1263447" cy="12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그림 11" descr="classDiagram(logAnalysi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749"/>
            <a:ext cx="24384000" cy="111672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971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latin typeface="Lato Black" panose="020F0A02020204030203" pitchFamily="34" charset="0"/>
              </a:rPr>
              <a:t>Class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     	diagram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0447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err="1" smtClean="0">
                <a:latin typeface="Lato Black" panose="020F0A02020204030203" pitchFamily="34" charset="0"/>
              </a:rPr>
              <a:t>ui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 Design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34162" y="1890713"/>
            <a:ext cx="16016287" cy="9318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3999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88398" y="10391114"/>
            <a:ext cx="7519686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Flowchart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8" name="그림 7" descr="2205207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403" y="8718753"/>
            <a:ext cx="1263447" cy="12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그림 13" descr="영근_전체구상.jpg"/>
          <p:cNvPicPr>
            <a:picLocks noChangeAspect="1"/>
          </p:cNvPicPr>
          <p:nvPr/>
        </p:nvPicPr>
        <p:blipFill>
          <a:blip r:embed="rId3"/>
          <a:srcRect t="6122"/>
          <a:stretch>
            <a:fillRect/>
          </a:stretch>
        </p:blipFill>
        <p:spPr>
          <a:xfrm>
            <a:off x="3409950" y="-952545"/>
            <a:ext cx="19107150" cy="146685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전체 구성</a:t>
            </a:r>
            <a:r>
              <a:rPr lang="ko-KR" alt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  <a:endParaRPr lang="en-US" altLang="ko-KR" sz="6400" cap="all" spc="150" dirty="0" smtClean="0">
              <a:solidFill>
                <a:schemeClr val="accent2"/>
              </a:solidFill>
              <a:latin typeface="Lato Black" panose="020F0A02020204030203" pitchFamily="34" charset="0"/>
            </a:endParaRPr>
          </a:p>
          <a:p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MOGA PowerPoint Template">
      <a:dk1>
        <a:sysClr val="windowText" lastClr="000000"/>
      </a:dk1>
      <a:lt1>
        <a:sysClr val="window" lastClr="FFFFFF"/>
      </a:lt1>
      <a:dk2>
        <a:srgbClr val="57585A"/>
      </a:dk2>
      <a:lt2>
        <a:srgbClr val="E4E6E8"/>
      </a:lt2>
      <a:accent1>
        <a:srgbClr val="283032"/>
      </a:accent1>
      <a:accent2>
        <a:srgbClr val="F05A50"/>
      </a:accent2>
      <a:accent3>
        <a:srgbClr val="50555A"/>
      </a:accent3>
      <a:accent4>
        <a:srgbClr val="787D82"/>
      </a:accent4>
      <a:accent5>
        <a:srgbClr val="B4B9BE"/>
      </a:accent5>
      <a:accent6>
        <a:srgbClr val="F0F2F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822</TotalTime>
  <Words>125</Words>
  <Application>Microsoft Office PowerPoint</Application>
  <PresentationFormat>사용자 지정</PresentationFormat>
  <Paragraphs>51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TitlesOfParts>
  <Company>Moorche 30 DVDs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owner</cp:lastModifiedBy>
  <cp:revision>101</cp:revision>
  <dcterms:created xsi:type="dcterms:W3CDTF">2016-06-20T18:47:00Z</dcterms:created>
  <dcterms:modified xsi:type="dcterms:W3CDTF">2018-12-27T09:04:01Z</dcterms:modified>
</cp:coreProperties>
</file>